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2021-03-05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2021-03-05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2021-03-05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2021-03-05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2021-03-05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2021-03-05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2021-03-05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2021-03-05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2021-03-05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2021-03-05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2021-03-05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2021-03-05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72400" cy="1470025"/>
          </a:xfrm>
        </p:spPr>
        <p:txBody>
          <a:bodyPr/>
          <a:lstStyle/>
          <a:p>
            <a:r>
              <a:rPr lang="pl-PL" dirty="0" smtClean="0"/>
              <a:t>Polecenie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57290" y="1928802"/>
            <a:ext cx="6400800" cy="1752600"/>
          </a:xfrm>
        </p:spPr>
        <p:txBody>
          <a:bodyPr/>
          <a:lstStyle/>
          <a:p>
            <a:r>
              <a:rPr lang="pl-PL" u="sng" dirty="0" smtClean="0">
                <a:solidFill>
                  <a:schemeClr val="tx1"/>
                </a:solidFill>
              </a:rPr>
              <a:t>Proszę wykonać notatkę zawierającą krótkie opisy różnych metod przecinania półfabrykatów.</a:t>
            </a:r>
            <a:endParaRPr lang="pl-PL" u="sng" dirty="0">
              <a:solidFill>
                <a:schemeClr val="tx1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000100" y="4071942"/>
            <a:ext cx="71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Uwaga! Przedłużam czas przesyłania zdjęć lub </a:t>
            </a:r>
            <a:r>
              <a:rPr lang="pl-PL" dirty="0" err="1" smtClean="0"/>
              <a:t>skanów</a:t>
            </a:r>
            <a:r>
              <a:rPr lang="pl-PL" dirty="0" smtClean="0"/>
              <a:t> notatek do poniedziałku 08.03.2021 do godziny 23:59. Termin ten obowiązuje zarówno </a:t>
            </a:r>
            <a:r>
              <a:rPr lang="pl-PL" smtClean="0"/>
              <a:t>dla notatek z dnia 03.03.2021, jak i 05.03.2021.</a:t>
            </a:r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76438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785818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70723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77153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"/>
            <a:ext cx="757242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14348" y="1214422"/>
            <a:ext cx="7772400" cy="1470025"/>
          </a:xfrm>
        </p:spPr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Przygotowanie półfabrykatów do obróbki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3" y="1"/>
            <a:ext cx="72866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"/>
            <a:ext cx="757242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"/>
            <a:ext cx="757242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3" y="0"/>
            <a:ext cx="7358114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"/>
            <a:ext cx="76438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71438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"/>
            <a:ext cx="81439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46</Words>
  <PresentationFormat>Pokaz na ekranie (4:3)</PresentationFormat>
  <Paragraphs>4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Polecenie</vt:lpstr>
      <vt:lpstr>Przygotowanie półfabrykatów do obróbki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Przygotowanie półfabrykatów do obróbki</dc:title>
  <dc:creator>Bartek</dc:creator>
  <cp:lastModifiedBy>Bartek</cp:lastModifiedBy>
  <cp:revision>19</cp:revision>
  <dcterms:created xsi:type="dcterms:W3CDTF">2020-10-28T10:54:48Z</dcterms:created>
  <dcterms:modified xsi:type="dcterms:W3CDTF">2021-03-05T21:57:22Z</dcterms:modified>
</cp:coreProperties>
</file>