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/>
          <a:lstStyle/>
          <a:p>
            <a:r>
              <a:rPr lang="pl-PL" b="1" dirty="0" smtClean="0"/>
              <a:t>Polecenie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pl-PL" u="sng" dirty="0" smtClean="0">
                <a:solidFill>
                  <a:schemeClr val="tx1"/>
                </a:solidFill>
              </a:rPr>
              <a:t>Proszę o wykonanie notatki obejmującej wymienienie rodzajów półfabrykatów oraz ich krótką charakterystykę.</a:t>
            </a:r>
            <a:endParaRPr lang="pl-PL" u="sng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85852" y="442913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 zdjęcia lub </a:t>
            </a:r>
            <a:r>
              <a:rPr lang="pl-PL" dirty="0" err="1" smtClean="0"/>
              <a:t>skany</a:t>
            </a:r>
            <a:r>
              <a:rPr lang="pl-PL" dirty="0" smtClean="0"/>
              <a:t> notatek czekam do niedzieli 07.03.2021 do godziny 23:59 razem ze zdjęciami lub </a:t>
            </a:r>
            <a:r>
              <a:rPr lang="pl-PL" dirty="0" err="1" smtClean="0"/>
              <a:t>skanami</a:t>
            </a:r>
            <a:r>
              <a:rPr lang="pl-PL" dirty="0" smtClean="0"/>
              <a:t> notatek z piątku z dnia 05.03.2021. Materiały na dzień 05.03.2021 zostaną wysłane </a:t>
            </a:r>
            <a:r>
              <a:rPr lang="pl-PL" dirty="0" smtClean="0"/>
              <a:t>później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867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0"/>
            <a:ext cx="75009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"/>
            <a:ext cx="71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"/>
            <a:ext cx="681991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0"/>
            <a:ext cx="7358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572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724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353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Rodzaje półfabrykatów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92948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"/>
            <a:ext cx="700092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92948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72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0"/>
            <a:ext cx="6858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00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48</Words>
  <PresentationFormat>Pokaz na ekranie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Polecenie</vt:lpstr>
      <vt:lpstr>Rodzaje półfabrykatów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Rodzaje półfabrykatów</dc:title>
  <dc:creator>Bartek</dc:creator>
  <cp:lastModifiedBy>Bartek</cp:lastModifiedBy>
  <cp:revision>27</cp:revision>
  <dcterms:created xsi:type="dcterms:W3CDTF">2020-10-28T10:11:04Z</dcterms:created>
  <dcterms:modified xsi:type="dcterms:W3CDTF">2021-03-03T23:56:28Z</dcterms:modified>
</cp:coreProperties>
</file>