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1284" r:id="rId2"/>
    <p:sldId id="1264" r:id="rId3"/>
    <p:sldId id="1150" r:id="rId4"/>
    <p:sldId id="1163" r:id="rId5"/>
    <p:sldId id="1165" r:id="rId6"/>
    <p:sldId id="1164" r:id="rId7"/>
    <p:sldId id="1141" r:id="rId8"/>
    <p:sldId id="1156" r:id="rId9"/>
    <p:sldId id="1283" r:id="rId10"/>
    <p:sldId id="1268" r:id="rId11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6FB0283-E2B5-4EE4-8629-3805AB06E38C}" type="datetimeFigureOut">
              <a:rPr lang="pl-PL" smtClean="0"/>
              <a:pPr/>
              <a:t>2021-03-28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4FB5FFE-E8FD-4C5B-8DA0-97D2E3D1B1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5592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674813" y="190064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  <a:r>
              <a:rPr lang="pl-PL" dirty="0" smtClean="0"/>
              <a:t> Proszę o wykonanie notatki na temat </a:t>
            </a:r>
            <a:r>
              <a:rPr lang="pl-PL" b="1" dirty="0" smtClean="0"/>
              <a:t>prac lakierniczych. </a:t>
            </a:r>
            <a:r>
              <a:rPr lang="pl-PL" dirty="0" smtClean="0"/>
              <a:t>To ostatnia szansa na uzyskanie lepszej oceny.</a:t>
            </a:r>
            <a:endParaRPr lang="pl-PL" b="1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87" y="1124745"/>
            <a:ext cx="9954813" cy="5733255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7397-9060-48F3-AB99-624B6FD41170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703512" y="188641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lakiernicze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376473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7397-9060-48F3-AB99-624B6FD41170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703512" y="801590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Prace lakiernicze</a:t>
            </a:r>
          </a:p>
          <a:p>
            <a:endParaRPr lang="pl-PL" b="1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b="1" dirty="0"/>
          </a:p>
          <a:p>
            <a:endParaRPr lang="pl-PL" b="1" dirty="0"/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533" y="1527349"/>
            <a:ext cx="10478467" cy="5331329"/>
          </a:xfrm>
        </p:spPr>
      </p:pic>
    </p:spTree>
    <p:extLst>
      <p:ext uri="{BB962C8B-B14F-4D97-AF65-F5344CB8AC3E}">
        <p14:creationId xmlns="" xmlns:p14="http://schemas.microsoft.com/office/powerpoint/2010/main" val="34199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73" y="1795894"/>
            <a:ext cx="10535280" cy="4534568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7397-9060-48F3-AB99-624B6FD41170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633173" y="787782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Prace lakiernicze</a:t>
            </a:r>
          </a:p>
          <a:p>
            <a:endParaRPr lang="pl-PL" b="1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354329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1458490"/>
            <a:ext cx="10254438" cy="1897659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7397-9060-48F3-AB99-624B6FD41170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703511" y="69456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Prace lakiernicze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1" y="3429000"/>
            <a:ext cx="10286249" cy="25497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857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869" y="2059912"/>
            <a:ext cx="9630893" cy="3365277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7397-9060-48F3-AB99-624B6FD41170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629372" y="229577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Prace lakiernicze</a:t>
            </a:r>
          </a:p>
          <a:p>
            <a:endParaRPr lang="pl-PL" b="1" dirty="0"/>
          </a:p>
          <a:p>
            <a:r>
              <a:rPr lang="pl-PL" b="1" dirty="0"/>
              <a:t>Normy czasowe lakiernika</a:t>
            </a:r>
          </a:p>
        </p:txBody>
      </p:sp>
    </p:spTree>
    <p:extLst>
      <p:ext uri="{BB962C8B-B14F-4D97-AF65-F5344CB8AC3E}">
        <p14:creationId xmlns="" xmlns:p14="http://schemas.microsoft.com/office/powerpoint/2010/main" val="184175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334" y="787781"/>
            <a:ext cx="10373324" cy="5331665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7397-9060-48F3-AB99-624B6FD41170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703512" y="188641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Prace lakiernicze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388318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750100"/>
            <a:ext cx="10390349" cy="4726251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7397-9060-48F3-AB99-624B6FD41170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703512" y="188641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Prace lakiernicze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190065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787782"/>
            <a:ext cx="10482892" cy="4356974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7397-9060-48F3-AB99-624B6FD41170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703512" y="188641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Prace lakiernicze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75277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3C5F0AD-25C9-4187-9393-63D23AB3F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146" y="485215"/>
            <a:ext cx="8911687" cy="660680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Podkład dobierany mieszalnikowo:</a:t>
            </a:r>
          </a:p>
        </p:txBody>
      </p:sp>
      <p:pic>
        <p:nvPicPr>
          <p:cNvPr id="5" name="Obraz 4" descr="Obraz zawierający zrzut ekranu&#10;&#10;Opis wygenerowany automatycznie">
            <a:extLst>
              <a:ext uri="{FF2B5EF4-FFF2-40B4-BE49-F238E27FC236}">
                <a16:creationId xmlns="" xmlns:a16="http://schemas.microsoft.com/office/drawing/2014/main" id="{73C2AE9B-627C-412F-A7D6-0F19C156E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294" y="1145895"/>
            <a:ext cx="5955993" cy="5712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3423871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56</Words>
  <Application>Microsoft Office PowerPoint</Application>
  <PresentationFormat>Niestandardowy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Smuga</vt:lpstr>
      <vt:lpstr>Uwaga!!! Proszę o wykonanie notatki na temat prac lakierniczych. To ostatnia szansa na uzyskanie lepszej oceny.</vt:lpstr>
      <vt:lpstr>Slajd 2</vt:lpstr>
      <vt:lpstr>Slajd 3</vt:lpstr>
      <vt:lpstr>Slajd 4</vt:lpstr>
      <vt:lpstr>Slajd 5</vt:lpstr>
      <vt:lpstr>Slajd 6</vt:lpstr>
      <vt:lpstr>Slajd 7</vt:lpstr>
      <vt:lpstr>Slajd 8</vt:lpstr>
      <vt:lpstr>Podkład dobierany mieszalnikowo: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WSPRARCIA TECHNOLOGICZNEGO  przedsiębiorców wykonujących naprawy powypadkowe pojazdów.    Oferta powstała z inicjatywy Firmy MAZDA MOTOR LOGISTICS EUROPE oddział w Polsce, aby sprostać aktualnym potrzebom AUTORYZOWANYCH STACJI OBSŁUGI sieci naprawczej MAZDA w zakresie zapotrzebowania na interdyscyplinarne szkolenia eksperckie.</dc:title>
  <dc:creator>Mariusz Szymański</dc:creator>
  <cp:lastModifiedBy>Bartek</cp:lastModifiedBy>
  <cp:revision>9</cp:revision>
  <dcterms:created xsi:type="dcterms:W3CDTF">2020-03-01T22:10:07Z</dcterms:created>
  <dcterms:modified xsi:type="dcterms:W3CDTF">2021-03-28T11:44:57Z</dcterms:modified>
</cp:coreProperties>
</file>